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513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210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055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52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76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9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45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39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400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98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31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35B0-EF60-4985-84E6-1DF4F66D0A25}" type="datetimeFigureOut">
              <a:rPr lang="th-TH" smtClean="0"/>
              <a:t>18/11/65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5163-F49F-4D8A-972A-4AC7C4E00F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02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h-TH" sz="2000" dirty="0" smtClean="0"/>
              <a:t>จดหมายข่าว</a:t>
            </a:r>
            <a:br>
              <a:rPr lang="th-TH" sz="2000" dirty="0" smtClean="0"/>
            </a:br>
            <a:r>
              <a:rPr lang="th-TH" sz="2000" dirty="0" smtClean="0"/>
              <a:t>ข่าวประชาสัมพันธ์</a:t>
            </a:r>
            <a:br>
              <a:rPr lang="th-TH" sz="2000" dirty="0" smtClean="0"/>
            </a:br>
            <a:r>
              <a:rPr lang="th-TH" sz="2000" dirty="0" smtClean="0"/>
              <a:t>------------------------------------------------------------------------------------------------------------------------------------------------</a:t>
            </a:r>
            <a:br>
              <a:rPr lang="th-TH" sz="2000" dirty="0" smtClean="0"/>
            </a:br>
            <a:r>
              <a:rPr lang="th-TH" sz="2000" dirty="0" smtClean="0"/>
              <a:t>องค์การบริหารส่วนตำบลกุดชุมแสง</a:t>
            </a:r>
            <a:endParaRPr lang="th-TH" sz="2000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525735"/>
          </a:xfrm>
        </p:spPr>
        <p:txBody>
          <a:bodyPr/>
          <a:lstStyle/>
          <a:p>
            <a:r>
              <a:rPr lang="th-TH" dirty="0" smtClean="0"/>
              <a:t>งานป้องกันและบรรเทาสาธารณภัยจัด โครงการรณรงค์การสวมหมวกนิรภัย 100</a:t>
            </a:r>
            <a:r>
              <a:rPr lang="en-US" dirty="0" smtClean="0"/>
              <a:t>%</a:t>
            </a:r>
            <a:endParaRPr lang="th-TH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40292"/>
            <a:ext cx="1843702" cy="1383087"/>
          </a:xfrm>
          <a:prstGeom prst="roundRect">
            <a:avLst/>
          </a:prstGeom>
        </p:spPr>
      </p:pic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 flipH="1" flipV="1">
            <a:off x="10548664" y="3068958"/>
            <a:ext cx="144016" cy="72009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  <p:pic>
        <p:nvPicPr>
          <p:cNvPr id="8" name="ตัวแทนเนื้อหา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19872" y="2636911"/>
            <a:ext cx="1844094" cy="1383382"/>
          </a:xfrm>
          <a:prstGeom prst="round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387" y="2636911"/>
            <a:ext cx="1843128" cy="1382347"/>
          </a:xfrm>
          <a:prstGeom prst="roundRect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57408"/>
            <a:ext cx="1843702" cy="1383089"/>
          </a:xfrm>
          <a:prstGeom prst="round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19872" y="4257114"/>
            <a:ext cx="1844094" cy="1383383"/>
          </a:xfrm>
          <a:prstGeom prst="roundRect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387" y="4258152"/>
            <a:ext cx="1843128" cy="1382346"/>
          </a:xfrm>
          <a:prstGeom prst="roundRect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3669976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</Words>
  <Application>Microsoft Office PowerPoint</Application>
  <PresentationFormat>นำเสนอทางหน้าจอ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จดหมายข่าว ข่าวประชาสัมพันธ์ ------------------------------------------------------------------------------------------------------------------------------------------------ องค์การบริหารส่วนตำบลกุดชุมแสง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2022-11-18T03:27:44Z</dcterms:created>
  <dcterms:modified xsi:type="dcterms:W3CDTF">2022-11-18T03:50:51Z</dcterms:modified>
</cp:coreProperties>
</file>